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C42AD5-7F2F-4140-BB8C-A235490204F3}" type="datetimeFigureOut">
              <a:rPr lang="en-US" smtClean="0"/>
              <a:t>10/7/2009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EC55E4A-E138-4F3E-A950-EAE7B559836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Dystopian Societies and “The Noble Savage”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Honors Sophomore English - Daniels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a Dystopian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Definition:  A </a:t>
            </a:r>
            <a:r>
              <a:rPr lang="en-US" dirty="0"/>
              <a:t>futuristic, imagined universe in which oppressive societal control and the illusion of a perfect society are maintained through corporate, bureaucratic, technological, moral, or totalitarian control. Dystopias, through an exaggerated worst-case scenario, make a criticism about a current trend, societal norm, or political system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Note:  A dystopia typically has a familiar trait or concept that echoes issues that are found today; in doing so, the reader can identify patterns or trends that could lead to a dystopian society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Characteristics Often Found in a Dystopian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Propaganda </a:t>
            </a:r>
            <a:r>
              <a:rPr lang="en-US" dirty="0"/>
              <a:t>is used to control the citizens of society. </a:t>
            </a:r>
          </a:p>
          <a:p>
            <a:r>
              <a:rPr lang="en-US" dirty="0" smtClean="0"/>
              <a:t>Information</a:t>
            </a:r>
            <a:r>
              <a:rPr lang="en-US" dirty="0"/>
              <a:t>, independent thought, and freedom are restricted. </a:t>
            </a:r>
          </a:p>
          <a:p>
            <a:r>
              <a:rPr lang="en-US" dirty="0" smtClean="0"/>
              <a:t>A </a:t>
            </a:r>
            <a:r>
              <a:rPr lang="en-US" dirty="0"/>
              <a:t>figurehead or concept is worshipped by the citizens of the society. </a:t>
            </a:r>
          </a:p>
          <a:p>
            <a:r>
              <a:rPr lang="en-US" dirty="0" smtClean="0"/>
              <a:t>Citizens </a:t>
            </a:r>
            <a:r>
              <a:rPr lang="en-US" dirty="0"/>
              <a:t>are perceived to be under constant surveillance. </a:t>
            </a:r>
          </a:p>
          <a:p>
            <a:r>
              <a:rPr lang="en-US" dirty="0" smtClean="0"/>
              <a:t>Citizens </a:t>
            </a:r>
            <a:r>
              <a:rPr lang="en-US" dirty="0"/>
              <a:t>have a fear of the outside world. </a:t>
            </a:r>
          </a:p>
          <a:p>
            <a:r>
              <a:rPr lang="en-US" dirty="0" smtClean="0"/>
              <a:t>Citizens </a:t>
            </a:r>
            <a:r>
              <a:rPr lang="en-US" dirty="0"/>
              <a:t>live in a dehumanized state. </a:t>
            </a:r>
          </a:p>
          <a:p>
            <a:r>
              <a:rPr lang="en-US" dirty="0" smtClean="0"/>
              <a:t>The </a:t>
            </a:r>
            <a:r>
              <a:rPr lang="en-US" dirty="0"/>
              <a:t>natural world is banished </a:t>
            </a:r>
            <a:r>
              <a:rPr lang="en-US" dirty="0" smtClean="0"/>
              <a:t>and/or </a:t>
            </a:r>
            <a:r>
              <a:rPr lang="en-US" dirty="0"/>
              <a:t>distrusted. </a:t>
            </a:r>
          </a:p>
          <a:p>
            <a:r>
              <a:rPr lang="en-US" dirty="0" smtClean="0"/>
              <a:t>Citizens </a:t>
            </a:r>
            <a:r>
              <a:rPr lang="en-US" dirty="0"/>
              <a:t>conform to uniform expectations. Individuality and dissent are bad. 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society is an illusion of a perfect utopian world.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Dystopia Narrative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Back Story – A fictional universe that must be told which provides an event in which society changes, often bringing totalitarian control</a:t>
            </a:r>
          </a:p>
          <a:p>
            <a:r>
              <a:rPr lang="en-US" dirty="0" smtClean="0"/>
              <a:t>Hero – Usually a character within that society that finds some fault; however, he/she can be from outside the society, yet they receive no assistance from the dystopian society</a:t>
            </a:r>
          </a:p>
          <a:p>
            <a:r>
              <a:rPr lang="en-US" dirty="0" smtClean="0"/>
              <a:t>Conflict – The hero’s conflict comes before a representative/figure of the dystopia; usually there is a society outside of the dystopia that the hero put his/her hope in</a:t>
            </a:r>
          </a:p>
          <a:p>
            <a:r>
              <a:rPr lang="en-US" dirty="0" smtClean="0"/>
              <a:t>Climax/Denouement – The goal is to escape or destroy the dystopia, yet often the narrative is unresolved; sometimes, the hero is unable to change the society or conforms to the society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Noble Savage”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Definition:  An idealized concept of the uncivilized man, who symbolizes the innate goodness of one not exposed to the corrupting influences of civilization</a:t>
            </a:r>
          </a:p>
          <a:p>
            <a:r>
              <a:rPr lang="en-US" dirty="0" smtClean="0"/>
              <a:t>Concept: Outside the bounds of civilization, humans are essentially good; a belief that although one found in nature might be considered “a savage,” they are innocent in behavior and simplistic in manners; this concept is considered to be in direct opposition to the concept of </a:t>
            </a:r>
            <a:r>
              <a:rPr lang="en-US" u="sng" dirty="0" smtClean="0"/>
              <a:t>Original Sin</a:t>
            </a:r>
            <a:r>
              <a:rPr lang="en-US" dirty="0" smtClean="0"/>
              <a:t>.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Characteristics of the “Noble Savage”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Noble Savage is often characterized by:</a:t>
            </a:r>
          </a:p>
          <a:p>
            <a:pPr lvl="1"/>
            <a:r>
              <a:rPr lang="en-US" dirty="0" smtClean="0"/>
              <a:t>Innocence</a:t>
            </a:r>
          </a:p>
          <a:p>
            <a:pPr lvl="1"/>
            <a:r>
              <a:rPr lang="en-US" dirty="0" smtClean="0"/>
              <a:t>Harmonious with Nature</a:t>
            </a:r>
          </a:p>
          <a:p>
            <a:pPr lvl="1"/>
            <a:r>
              <a:rPr lang="en-US" dirty="0" smtClean="0"/>
              <a:t>Physically Healthy</a:t>
            </a:r>
          </a:p>
          <a:p>
            <a:pPr lvl="1"/>
            <a:r>
              <a:rPr lang="en-US" dirty="0" smtClean="0"/>
              <a:t>Innate (natural) intelligence</a:t>
            </a:r>
          </a:p>
          <a:p>
            <a:pPr lvl="1"/>
            <a:r>
              <a:rPr lang="en-US" dirty="0" smtClean="0"/>
              <a:t>Moral Courage</a:t>
            </a:r>
          </a:p>
          <a:p>
            <a:pPr lvl="1"/>
            <a:r>
              <a:rPr lang="en-US" dirty="0" smtClean="0"/>
              <a:t>Generosity/Selflessness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Criticisms of the Concept “The Noble Savage”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Criticism #1: Places blame on the dark forces of humanity on civilized society</a:t>
            </a:r>
          </a:p>
          <a:p>
            <a:r>
              <a:rPr lang="en-US" dirty="0" smtClean="0"/>
              <a:t>Criticism #2: Considered to be a derogatory or racist term by most literary circles now in that it often refers to those less civilized as “savages”</a:t>
            </a:r>
          </a:p>
          <a:p>
            <a:r>
              <a:rPr lang="en-US" dirty="0" smtClean="0"/>
              <a:t>Criticism #3: The “uncivilized” or “less civilized” individual is now considered to live in a society much more complex than originally thought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</TotalTime>
  <Words>524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Dystopian Societies and “The Noble Savage”</vt:lpstr>
      <vt:lpstr>Definition of a Dystopian Society</vt:lpstr>
      <vt:lpstr>Characteristics Often Found in a Dystopian Society</vt:lpstr>
      <vt:lpstr>a Dystopia Narrative</vt:lpstr>
      <vt:lpstr>“The Noble Savage”</vt:lpstr>
      <vt:lpstr>Characteristics of the “Noble Savage”</vt:lpstr>
      <vt:lpstr>Criticisms of the Concept “The Noble Savage”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Dystopian Societies and “The Noble Savage”</dc:title>
  <dc:creator>Shon Daniels</dc:creator>
  <cp:lastModifiedBy>Shon Daniels</cp:lastModifiedBy>
  <cp:revision>9</cp:revision>
  <dcterms:created xsi:type="dcterms:W3CDTF">2009-10-08T02:36:03Z</dcterms:created>
  <dcterms:modified xsi:type="dcterms:W3CDTF">2009-10-08T03:56:35Z</dcterms:modified>
</cp:coreProperties>
</file>